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12CA-1B0D-40F9-A1C6-B75FD66D333E}" type="datetimeFigureOut">
              <a:rPr lang="pl-PL" smtClean="0"/>
              <a:t>2016-10-24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36A3-CBDA-4EEA-A91B-43B86D5CF5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80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12CA-1B0D-40F9-A1C6-B75FD66D333E}" type="datetimeFigureOut">
              <a:rPr lang="pl-PL" smtClean="0"/>
              <a:t>2016-10-24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36A3-CBDA-4EEA-A91B-43B86D5CF5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12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POWIAT ZĄBKOWICKI</a:t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GMINA ZŁOTY STOK 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POWIAT ZĄBKOWICKI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8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7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5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sz="2400" b="0" cap="none" smtClean="0"/>
              <a:t>Andrzej Rapacz</a:t>
            </a:r>
            <a:br>
              <a:rPr lang="pl-PL" sz="2400" b="0" cap="none" smtClean="0"/>
            </a:br>
            <a:r>
              <a:rPr lang="pl-PL" sz="2400" b="0" cap="none" smtClean="0"/>
              <a:t>Starostwo Powiatowe w Ząbkowicach  Śląskich</a:t>
            </a:r>
            <a:endParaRPr lang="pl-PL" sz="2400" b="0" cap="none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4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GMINA BARDO 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4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GMINA KAMIENIEC ZĄBKOWICKI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GMINA STOSZOWICE 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GMINA ZĄBKOWICE ŚLĄSKIE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Pokaz na ekranie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POWIAT ZĄBKOWICKI </vt:lpstr>
      <vt:lpstr>Prezentacja programu PowerPoint</vt:lpstr>
      <vt:lpstr>Prezentacja programu PowerPoint</vt:lpstr>
      <vt:lpstr>GMINA BARDO </vt:lpstr>
      <vt:lpstr>Prezentacja programu PowerPoint</vt:lpstr>
      <vt:lpstr>GMINA KAMIENIEC ZĄBKOWICKI</vt:lpstr>
      <vt:lpstr>GMINA STOSZOWICE </vt:lpstr>
      <vt:lpstr>GMINA ZĄBKOWICE ŚLĄSKIE</vt:lpstr>
      <vt:lpstr>Prezentacja programu PowerPoint</vt:lpstr>
      <vt:lpstr>GMINA ZŁOTY STOK </vt:lpstr>
      <vt:lpstr>POWIAT ZĄBKOWICKI</vt:lpstr>
      <vt:lpstr>Prezentacja programu PowerPoint</vt:lpstr>
      <vt:lpstr>Prezentacja programu PowerPoint</vt:lpstr>
      <vt:lpstr>Prezentacja programu PowerPoint</vt:lpstr>
      <vt:lpstr>Prezentacja programu PowerPoint</vt:lpstr>
      <vt:lpstr>Andrzej Rapacz Starostwo Powiatowe w Ząbkowicach  Śląskich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POWIAT ZĄBKOWICKI </dc:title>
  <dc:creator>Daniel-PC</dc:creator>
  <cp:lastModifiedBy>Daniel-PC</cp:lastModifiedBy>
  <cp:revision>1</cp:revision>
  <dcterms:created xsi:type="dcterms:W3CDTF">2016-10-24T10:14:32Z</dcterms:created>
  <dcterms:modified xsi:type="dcterms:W3CDTF">2016-10-24T10:14:32Z</dcterms:modified>
</cp:coreProperties>
</file>